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und lab" initials="s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4-25T07:17:35.697" idx="1">
    <p:pos x="5274" y="2959"/>
    <p:text>agery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A9518-00B4-4E2B-9CA0-149DDD2AB7F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31A60-0FDA-43AD-A6B5-D1219B630A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27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C31A60-0FDA-43AD-A6B5-D1219B630A2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58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2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783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70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98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8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361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745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02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93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88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55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AA0DF-062B-4231-942C-B1DF18EAC086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A513E-42DF-4718-8D9B-3B1DF73D6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53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9143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200" dirty="0"/>
              <a:t>Female Black and White Paintings</a:t>
            </a:r>
            <a:br>
              <a:rPr lang="en-US" sz="3200" dirty="0"/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762000" y="1600200"/>
            <a:ext cx="7848600" cy="4038600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Intoduction</a:t>
            </a:r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presentation  in the slides is about paintings of women in black and </a:t>
            </a:r>
            <a:r>
              <a:rPr lang="en-US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white.It</a:t>
            </a:r>
            <a:r>
              <a: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contains the descriptions of the art work and the artists who did it.</a:t>
            </a:r>
          </a:p>
        </p:txBody>
      </p:sp>
    </p:spTree>
    <p:extLst>
      <p:ext uri="{BB962C8B-B14F-4D97-AF65-F5344CB8AC3E}">
        <p14:creationId xmlns:p14="http://schemas.microsoft.com/office/powerpoint/2010/main" val="193802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Female Black and White Paintings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Diane victor is a South African artist.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Her drawings and prints explore social injustices , war and corruption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.This is a wound woman painting done in 2017 by Diane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95272" y="1828800"/>
            <a:ext cx="3276600" cy="4754563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Wound woman painting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92" y="2743200"/>
            <a:ext cx="379599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688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Female Black and White Paintings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Ewa’s Art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6553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Ewa Juszkkiewicz ‘s best known works are surrealist portrayals of women with fantastically deformed heads, transformed into proliferating polypore's, gigantic insect bodies, bouquets, tribal masks and draped tapestry.  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She researches the phenomena of transgressing aesthetic norms and the various canons of portrayal.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35052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149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Female Black and White Paintings</a:t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Margaret Thatcha’s painting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Carla Bussutil is a British artist born in Johannesburg.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Her paintings depicted caricatured portrait of society that evoked public figures.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8" y="2667000"/>
            <a:ext cx="291465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518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Female Black and White Paintings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09800"/>
            <a:ext cx="4038600" cy="3916363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Candle girl Painting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r>
              <a:rPr lang="en-US" sz="7400" dirty="0">
                <a:latin typeface="Times New Roman" pitchFamily="18" charset="0"/>
                <a:cs typeface="Times New Roman" pitchFamily="18" charset="0"/>
              </a:rPr>
              <a:t>Jakub Julian Ziółkowski took p</a:t>
            </a:r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art in most important art events like the  55th Art Biennale in Venice.</a:t>
            </a:r>
          </a:p>
          <a:p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He painted  from his head without using photography or imagery news </a:t>
            </a:r>
          </a:p>
          <a:p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The paintings he creates depict a seemingly chaotic microcosm, mysterious worlds inhabited by fantastic plants, insects and at times semi-human creatures that have two heads.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19400"/>
            <a:ext cx="2819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6517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Female Black and White Paintings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Museum exhibition for Andrew Sendor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/>
              <a:t>Andrew sendor was born in 1977.  </a:t>
            </a:r>
          </a:p>
          <a:p>
            <a:r>
              <a:rPr lang="en-US" dirty="0"/>
              <a:t>His hyper realistic oil paintings include digitalized and pixelated images. The monochromatic (usually black and white) paintings and jpg files present imagined views of installations at invented exhibits.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06" y="2438400"/>
            <a:ext cx="35814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560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/>
              <a:t>Female Black and White Paintings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/>
              <a:t>Andrew Sendor, A view of the installation.</a:t>
            </a:r>
          </a:p>
          <a:p>
            <a:r>
              <a:rPr lang="en-US" dirty="0"/>
              <a:t>(left) Performance with The Grand Master Cryptologist; </a:t>
            </a:r>
          </a:p>
          <a:p>
            <a:r>
              <a:rPr lang="en-US" dirty="0"/>
              <a:t>(right) Onora Afua, Un-thinkable, 2033, video projections, 2012, oil on linen.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276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577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Belton, John. "Painting by the numbers: The digital intermediate." FILM QUART 61.3 (2008): 58-65.</a:t>
            </a:r>
          </a:p>
          <a:p>
            <a:r>
              <a:rPr lang="en-US" dirty="0"/>
              <a:t>Wollheim, Richard. "Painting as an Art." (1987).</a:t>
            </a:r>
          </a:p>
        </p:txBody>
      </p:sp>
    </p:spTree>
    <p:extLst>
      <p:ext uri="{BB962C8B-B14F-4D97-AF65-F5344CB8AC3E}">
        <p14:creationId xmlns:p14="http://schemas.microsoft.com/office/powerpoint/2010/main" val="244508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274</Words>
  <Application>Microsoft Office PowerPoint</Application>
  <PresentationFormat>On-screen Show (4:3)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Female Black and White Paintings </vt:lpstr>
      <vt:lpstr>Female Black and White Paintings </vt:lpstr>
      <vt:lpstr>Female Black and White Paintings </vt:lpstr>
      <vt:lpstr>Female Black and White Paintings </vt:lpstr>
      <vt:lpstr>Female Black and White Paintings </vt:lpstr>
      <vt:lpstr>Female Black and White Paintings </vt:lpstr>
      <vt:lpstr>Female Black and White Paintings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sound lab</dc:creator>
  <cp:lastModifiedBy>USER</cp:lastModifiedBy>
  <cp:revision>21</cp:revision>
  <dcterms:created xsi:type="dcterms:W3CDTF">2019-04-25T02:07:59Z</dcterms:created>
  <dcterms:modified xsi:type="dcterms:W3CDTF">2019-04-25T11:08:54Z</dcterms:modified>
</cp:coreProperties>
</file>